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76" r:id="rId14"/>
    <p:sldId id="309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78" r:id="rId25"/>
    <p:sldId id="290" r:id="rId26"/>
    <p:sldId id="291" r:id="rId27"/>
    <p:sldId id="292" r:id="rId28"/>
    <p:sldId id="293" r:id="rId29"/>
    <p:sldId id="288" r:id="rId30"/>
    <p:sldId id="295" r:id="rId31"/>
    <p:sldId id="296" r:id="rId32"/>
    <p:sldId id="297" r:id="rId33"/>
    <p:sldId id="298" r:id="rId34"/>
    <p:sldId id="299" r:id="rId35"/>
    <p:sldId id="300" r:id="rId36"/>
    <p:sldId id="289" r:id="rId37"/>
    <p:sldId id="294" r:id="rId38"/>
    <p:sldId id="270" r:id="rId39"/>
    <p:sldId id="271" r:id="rId40"/>
    <p:sldId id="272" r:id="rId41"/>
    <p:sldId id="273" r:id="rId42"/>
    <p:sldId id="274" r:id="rId43"/>
    <p:sldId id="301" r:id="rId44"/>
    <p:sldId id="268" r:id="rId45"/>
    <p:sldId id="302" r:id="rId46"/>
    <p:sldId id="308" r:id="rId47"/>
    <p:sldId id="304" r:id="rId4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D36B-3898-47E7-B065-43E34DFC322A}" type="datetimeFigureOut">
              <a:rPr lang="zh-CN" altLang="en-US" smtClean="0"/>
              <a:pPr/>
              <a:t>2018/9/28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3848-78CD-443D-93C6-1439585662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D36B-3898-47E7-B065-43E34DFC322A}" type="datetimeFigureOut">
              <a:rPr lang="zh-CN" altLang="en-US" smtClean="0"/>
              <a:pPr/>
              <a:t>2018/9/28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3848-78CD-443D-93C6-1439585662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D36B-3898-47E7-B065-43E34DFC322A}" type="datetimeFigureOut">
              <a:rPr lang="zh-CN" altLang="en-US" smtClean="0"/>
              <a:pPr/>
              <a:t>2018/9/28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3848-78CD-443D-93C6-1439585662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D36B-3898-47E7-B065-43E34DFC322A}" type="datetimeFigureOut">
              <a:rPr lang="zh-CN" altLang="en-US" smtClean="0"/>
              <a:pPr/>
              <a:t>2018/9/28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3848-78CD-443D-93C6-1439585662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D36B-3898-47E7-B065-43E34DFC322A}" type="datetimeFigureOut">
              <a:rPr lang="zh-CN" altLang="en-US" smtClean="0"/>
              <a:pPr/>
              <a:t>2018/9/28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3848-78CD-443D-93C6-1439585662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D36B-3898-47E7-B065-43E34DFC322A}" type="datetimeFigureOut">
              <a:rPr lang="zh-CN" altLang="en-US" smtClean="0"/>
              <a:pPr/>
              <a:t>2018/9/28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3848-78CD-443D-93C6-1439585662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D36B-3898-47E7-B065-43E34DFC322A}" type="datetimeFigureOut">
              <a:rPr lang="zh-CN" altLang="en-US" smtClean="0"/>
              <a:pPr/>
              <a:t>2018/9/28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3848-78CD-443D-93C6-1439585662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D36B-3898-47E7-B065-43E34DFC322A}" type="datetimeFigureOut">
              <a:rPr lang="zh-CN" altLang="en-US" smtClean="0"/>
              <a:pPr/>
              <a:t>2018/9/28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3848-78CD-443D-93C6-1439585662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D36B-3898-47E7-B065-43E34DFC322A}" type="datetimeFigureOut">
              <a:rPr lang="zh-CN" altLang="en-US" smtClean="0"/>
              <a:pPr/>
              <a:t>2018/9/28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3848-78CD-443D-93C6-1439585662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D36B-3898-47E7-B065-43E34DFC322A}" type="datetimeFigureOut">
              <a:rPr lang="zh-CN" altLang="en-US" smtClean="0"/>
              <a:pPr/>
              <a:t>2018/9/28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3848-78CD-443D-93C6-1439585662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D36B-3898-47E7-B065-43E34DFC322A}" type="datetimeFigureOut">
              <a:rPr lang="zh-CN" altLang="en-US" smtClean="0"/>
              <a:pPr/>
              <a:t>2018/9/28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33848-78CD-443D-93C6-1439585662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D36B-3898-47E7-B065-43E34DFC322A}" type="datetimeFigureOut">
              <a:rPr lang="zh-CN" altLang="en-US" smtClean="0"/>
              <a:pPr/>
              <a:t>2018/9/28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33848-78CD-443D-93C6-1439585662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4282" y="1571612"/>
            <a:ext cx="8929718" cy="22145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solidFill>
                  <a:schemeClr val="bg1"/>
                </a:solidFill>
                <a:latin typeface="+mn-ea"/>
                <a:ea typeface="+mn-ea"/>
              </a:rPr>
              <a:t>学习</a:t>
            </a:r>
            <a:r>
              <a:rPr lang="en-US" altLang="zh-CN" sz="4800" b="1" dirty="0" smtClean="0">
                <a:solidFill>
                  <a:schemeClr val="bg1"/>
                </a:solidFill>
                <a:latin typeface="+mn-ea"/>
                <a:ea typeface="+mn-ea"/>
              </a:rPr>
              <a:t>《</a:t>
            </a:r>
            <a:r>
              <a:rPr lang="zh-CN" altLang="en-US" sz="4800" b="1" dirty="0">
                <a:solidFill>
                  <a:schemeClr val="bg1"/>
                </a:solidFill>
                <a:latin typeface="+mn-ea"/>
                <a:ea typeface="+mn-ea"/>
              </a:rPr>
              <a:t>中国共产党纪律处分条例</a:t>
            </a:r>
            <a:r>
              <a:rPr lang="en-US" altLang="zh-CN" sz="4800" b="1" dirty="0" smtClean="0">
                <a:solidFill>
                  <a:schemeClr val="bg1"/>
                </a:solidFill>
                <a:latin typeface="+mn-ea"/>
                <a:ea typeface="+mn-ea"/>
              </a:rPr>
              <a:t>》</a:t>
            </a:r>
            <a:br>
              <a:rPr lang="en-US" altLang="zh-CN" sz="4800" b="1" dirty="0" smtClean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zh-CN" altLang="en-US" sz="4800" b="1" dirty="0" smtClean="0">
                <a:solidFill>
                  <a:schemeClr val="bg1"/>
                </a:solidFill>
                <a:latin typeface="+mn-ea"/>
                <a:ea typeface="+mn-ea"/>
              </a:rPr>
              <a:t>修订</a:t>
            </a:r>
            <a:r>
              <a:rPr lang="zh-CN" altLang="en-US" sz="4800" b="1" dirty="0">
                <a:solidFill>
                  <a:schemeClr val="bg1"/>
                </a:solidFill>
                <a:latin typeface="+mn-ea"/>
                <a:ea typeface="+mn-ea"/>
              </a:rPr>
              <a:t>的主要</a:t>
            </a:r>
            <a:r>
              <a:rPr lang="zh-CN" altLang="en-US" sz="4800" b="1" dirty="0" smtClean="0">
                <a:solidFill>
                  <a:schemeClr val="bg1"/>
                </a:solidFill>
                <a:latin typeface="+mn-ea"/>
                <a:ea typeface="+mn-ea"/>
              </a:rPr>
              <a:t>内容</a:t>
            </a:r>
            <a:endParaRPr lang="zh-CN" altLang="en-US" sz="4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8728" y="5000636"/>
            <a:ext cx="6400800" cy="78104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经济与管理学院党总支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部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2643205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zh-CN" altLang="en-US" sz="6600" b="1" dirty="0" smtClean="0">
                <a:solidFill>
                  <a:schemeClr val="bg1"/>
                </a:solidFill>
              </a:rPr>
              <a:t>政治纪律</a:t>
            </a:r>
            <a:r>
              <a:rPr lang="en-US" altLang="zh-CN" b="1" dirty="0" smtClean="0">
                <a:solidFill>
                  <a:schemeClr val="bg1"/>
                </a:solidFill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</a:rPr>
            </a:br>
            <a:r>
              <a:rPr lang="zh-CN" altLang="en-US" sz="2800" b="1" dirty="0" smtClean="0">
                <a:solidFill>
                  <a:schemeClr val="bg1"/>
                </a:solidFill>
              </a:rPr>
              <a:t>共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26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条，新增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5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条，修改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12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条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4786345"/>
          </a:xfrm>
        </p:spPr>
        <p:txBody>
          <a:bodyPr>
            <a:noAutofit/>
          </a:bodyPr>
          <a:lstStyle/>
          <a:p>
            <a:pPr indent="457200" algn="l">
              <a:lnSpc>
                <a:spcPct val="15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   日前</a:t>
            </a: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，中共中央印发了新修订的</a:t>
            </a:r>
            <a:r>
              <a:rPr lang="en-US" altLang="zh-CN" sz="3600" b="1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《</a:t>
            </a: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中国共产党纪律处分条例</a:t>
            </a:r>
            <a:r>
              <a:rPr lang="en-US" altLang="zh-CN" sz="3600" b="1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》</a:t>
            </a: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。条例共</a:t>
            </a:r>
            <a:r>
              <a:rPr lang="en-US" altLang="zh-CN" sz="3600" b="1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142</a:t>
            </a: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条，与原条例相比，新增</a:t>
            </a:r>
            <a:r>
              <a:rPr lang="en-US" altLang="zh-CN" sz="3600" b="1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11</a:t>
            </a: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条，修改</a:t>
            </a:r>
            <a:r>
              <a:rPr lang="en-US" altLang="zh-CN" sz="3600" b="1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65</a:t>
            </a: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条，整合了</a:t>
            </a:r>
            <a:r>
              <a:rPr lang="en-US" altLang="zh-CN" sz="3600" b="1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2</a:t>
            </a:r>
            <a:r>
              <a:rPr lang="zh-CN" altLang="en-US" sz="3600" b="1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条。</a:t>
            </a:r>
            <a:r>
              <a:rPr lang="en-US" altLang="zh-CN" sz="3600" b="1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600" b="1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</a:br>
            <a:r>
              <a:rPr lang="en-US" altLang="zh-CN" sz="3600" b="1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/>
            </a:r>
            <a:br>
              <a:rPr lang="en-US" altLang="zh-CN" sz="3600" b="1" dirty="0" smtClean="0">
                <a:solidFill>
                  <a:schemeClr val="bg1"/>
                </a:solidFill>
                <a:latin typeface="+mn-ea"/>
                <a:ea typeface="+mn-ea"/>
                <a:cs typeface="+mn-cs"/>
              </a:rPr>
            </a:br>
            <a:endParaRPr lang="zh-CN" altLang="en-US" sz="3600" b="1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2643205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zh-CN" altLang="en-US" sz="6600" b="1" dirty="0">
                <a:solidFill>
                  <a:schemeClr val="bg1"/>
                </a:solidFill>
              </a:rPr>
              <a:t>组织纪律</a:t>
            </a:r>
            <a:r>
              <a:rPr lang="en-US" altLang="zh-CN" b="1" dirty="0" smtClean="0">
                <a:solidFill>
                  <a:schemeClr val="bg1"/>
                </a:solidFill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</a:rPr>
            </a:br>
            <a:r>
              <a:rPr lang="zh-CN" altLang="en-US" sz="2800" b="1" dirty="0" smtClean="0">
                <a:solidFill>
                  <a:schemeClr val="bg1"/>
                </a:solidFill>
              </a:rPr>
              <a:t>共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15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条，修改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5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条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2643205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zh-CN" altLang="en-US" sz="6600" b="1" dirty="0">
                <a:solidFill>
                  <a:schemeClr val="bg1"/>
                </a:solidFill>
              </a:rPr>
              <a:t>廉洁</a:t>
            </a:r>
            <a:r>
              <a:rPr lang="zh-CN" altLang="en-US" sz="6600" b="1" dirty="0" smtClean="0">
                <a:solidFill>
                  <a:schemeClr val="bg1"/>
                </a:solidFill>
              </a:rPr>
              <a:t>纪律</a:t>
            </a:r>
            <a:r>
              <a:rPr lang="en-US" altLang="zh-CN" b="1" dirty="0" smtClean="0">
                <a:solidFill>
                  <a:schemeClr val="bg1"/>
                </a:solidFill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</a:rPr>
            </a:br>
            <a:r>
              <a:rPr lang="zh-CN" altLang="en-US" sz="2800" b="1" dirty="0" smtClean="0">
                <a:solidFill>
                  <a:schemeClr val="bg1"/>
                </a:solidFill>
              </a:rPr>
              <a:t>共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27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条，新增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条，修改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12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条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2643205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zh-CN" altLang="en-US" sz="6600" b="1" dirty="0" smtClean="0">
                <a:solidFill>
                  <a:schemeClr val="bg1"/>
                </a:solidFill>
              </a:rPr>
              <a:t>总则</a:t>
            </a:r>
            <a:r>
              <a:rPr lang="en-US" altLang="zh-CN" b="1" dirty="0" smtClean="0">
                <a:solidFill>
                  <a:schemeClr val="bg1"/>
                </a:solidFill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</a:rPr>
            </a:br>
            <a:r>
              <a:rPr lang="zh-CN" altLang="en-US" sz="2800" b="1" dirty="0" smtClean="0">
                <a:solidFill>
                  <a:schemeClr val="bg1"/>
                </a:solidFill>
              </a:rPr>
              <a:t>共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5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章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43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条，新增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条，修改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25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条，整合了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条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2643205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zh-CN" altLang="en-US" sz="6600" b="1" dirty="0" smtClean="0">
                <a:solidFill>
                  <a:schemeClr val="bg1"/>
                </a:solidFill>
              </a:rPr>
              <a:t>群众纪律</a:t>
            </a:r>
            <a:r>
              <a:rPr lang="en-US" altLang="zh-CN" b="1" dirty="0" smtClean="0">
                <a:solidFill>
                  <a:schemeClr val="bg1"/>
                </a:solidFill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</a:rPr>
            </a:br>
            <a:r>
              <a:rPr lang="zh-CN" altLang="en-US" sz="2800" b="1" dirty="0" smtClean="0">
                <a:solidFill>
                  <a:schemeClr val="bg1"/>
                </a:solidFill>
              </a:rPr>
              <a:t>共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9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条，新增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条，修改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5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条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69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2643205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zh-CN" altLang="en-US" sz="6600" b="1" dirty="0">
                <a:solidFill>
                  <a:schemeClr val="bg1"/>
                </a:solidFill>
              </a:rPr>
              <a:t>工作</a:t>
            </a:r>
            <a:r>
              <a:rPr lang="zh-CN" altLang="en-US" sz="6600" b="1" dirty="0" smtClean="0">
                <a:solidFill>
                  <a:schemeClr val="bg1"/>
                </a:solidFill>
              </a:rPr>
              <a:t>纪律</a:t>
            </a:r>
            <a:r>
              <a:rPr lang="en-US" altLang="zh-CN" b="1" dirty="0" smtClean="0">
                <a:solidFill>
                  <a:schemeClr val="bg1"/>
                </a:solidFill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</a:rPr>
            </a:br>
            <a:r>
              <a:rPr lang="zh-CN" altLang="en-US" sz="2800" b="1" dirty="0" smtClean="0">
                <a:solidFill>
                  <a:schemeClr val="bg1"/>
                </a:solidFill>
              </a:rPr>
              <a:t>共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13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条，新增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条，修改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4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条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2643205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zh-CN" altLang="en-US" sz="6600" b="1" dirty="0">
                <a:solidFill>
                  <a:schemeClr val="bg1"/>
                </a:solidFill>
              </a:rPr>
              <a:t>生活</a:t>
            </a:r>
            <a:r>
              <a:rPr lang="zh-CN" altLang="en-US" sz="6600" b="1" dirty="0" smtClean="0">
                <a:solidFill>
                  <a:schemeClr val="bg1"/>
                </a:solidFill>
              </a:rPr>
              <a:t>纪律</a:t>
            </a:r>
            <a:r>
              <a:rPr lang="en-US" altLang="zh-CN" b="1" dirty="0" smtClean="0">
                <a:solidFill>
                  <a:schemeClr val="bg1"/>
                </a:solidFill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</a:rPr>
            </a:br>
            <a:r>
              <a:rPr lang="zh-CN" altLang="en-US" sz="2800" b="1" dirty="0" smtClean="0">
                <a:solidFill>
                  <a:schemeClr val="bg1"/>
                </a:solidFill>
              </a:rPr>
              <a:t>共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5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条，新增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条，修改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条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39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0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83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62</Words>
  <Application>Microsoft Office PowerPoint</Application>
  <PresentationFormat>全屏显示(4:3)</PresentationFormat>
  <Paragraphs>10</Paragraphs>
  <Slides>47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48" baseType="lpstr">
      <vt:lpstr>Office 主题</vt:lpstr>
      <vt:lpstr>学习《中国共产党纪律处分条例》 修订的主要内容</vt:lpstr>
      <vt:lpstr>   日前，中共中央印发了新修订的《中国共产党纪律处分条例》。条例共142条，与原条例相比，新增11条，修改65条，整合了2条。  </vt:lpstr>
      <vt:lpstr>总则 共5章43条，新增1条，修改25条，整合了2条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政治纪律 共26条，新增5条，修改12条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组织纪律 共15条，修改5条</vt:lpstr>
      <vt:lpstr>幻灯片 25</vt:lpstr>
      <vt:lpstr>幻灯片 26</vt:lpstr>
      <vt:lpstr>幻灯片 27</vt:lpstr>
      <vt:lpstr>幻灯片 28</vt:lpstr>
      <vt:lpstr>廉洁纪律 共27条，新增2条，修改12条</vt:lpstr>
      <vt:lpstr>幻灯片 30</vt:lpstr>
      <vt:lpstr>幻灯片 31</vt:lpstr>
      <vt:lpstr>幻灯片 32</vt:lpstr>
      <vt:lpstr>幻灯片 33</vt:lpstr>
      <vt:lpstr>幻灯片 34</vt:lpstr>
      <vt:lpstr>幻灯片 35</vt:lpstr>
      <vt:lpstr>群众纪律 共9条，新增1条，修改5条</vt:lpstr>
      <vt:lpstr>幻灯片 37</vt:lpstr>
      <vt:lpstr>幻灯片 38</vt:lpstr>
      <vt:lpstr>幻灯片 39</vt:lpstr>
      <vt:lpstr>幻灯片 40</vt:lpstr>
      <vt:lpstr>幻灯片 41</vt:lpstr>
      <vt:lpstr>幻灯片 42</vt:lpstr>
      <vt:lpstr>工作纪律 共13条，新增1条，修改4条</vt:lpstr>
      <vt:lpstr>幻灯片 44</vt:lpstr>
      <vt:lpstr>幻灯片 45</vt:lpstr>
      <vt:lpstr>生活纪律 共5条，新增1条，修改1条</vt:lpstr>
      <vt:lpstr>幻灯片 47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学习《中国共产党纪律处分条例》 修订的主要内容</dc:title>
  <dc:creator>k</dc:creator>
  <cp:lastModifiedBy>k</cp:lastModifiedBy>
  <cp:revision>6</cp:revision>
  <dcterms:created xsi:type="dcterms:W3CDTF">2018-09-27T05:51:36Z</dcterms:created>
  <dcterms:modified xsi:type="dcterms:W3CDTF">2018-09-28T06:24:47Z</dcterms:modified>
</cp:coreProperties>
</file>